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4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图片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 smtClean="0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1/19/2018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1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microsoft.com/office/2007/relationships/media" Target="../media/media3.mp4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毕业设计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 smtClean="0"/>
              <a:t>答辩人：李承昊</a:t>
            </a:r>
            <a:endParaRPr lang="en-US" altLang="zh-CN" dirty="0" smtClean="0"/>
          </a:p>
          <a:p>
            <a:r>
              <a:rPr lang="zh-CN" altLang="en-US" dirty="0"/>
              <a:t>指导</a:t>
            </a:r>
            <a:r>
              <a:rPr lang="zh-CN" altLang="en-US" dirty="0" smtClean="0"/>
              <a:t>教师：赵千川教授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02215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结合码头情况</a:t>
            </a:r>
            <a:endParaRPr lang="zh-CN" altLang="en-US" dirty="0"/>
          </a:p>
        </p:txBody>
      </p:sp>
      <p:pic>
        <p:nvPicPr>
          <p:cNvPr id="3" name="s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44129" y="1984803"/>
            <a:ext cx="8180172" cy="4601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318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未来开展工作计划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944130" y="3023287"/>
            <a:ext cx="8287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smtClean="0"/>
              <a:t>1.</a:t>
            </a:r>
            <a:r>
              <a:rPr lang="zh-CN" altLang="en-US" b="1" dirty="0" smtClean="0"/>
              <a:t>优化人工势场法</a:t>
            </a:r>
            <a:r>
              <a:rPr lang="zh-CN" altLang="en-US" dirty="0" smtClean="0"/>
              <a:t>，包括尝试选择更加合理的势函数和改进路径选择因子的权重</a:t>
            </a:r>
            <a:endParaRPr lang="en-US" altLang="zh-CN" dirty="0" smtClean="0"/>
          </a:p>
          <a:p>
            <a:r>
              <a:rPr lang="en-US" altLang="zh-CN" b="1" dirty="0" smtClean="0"/>
              <a:t>2.</a:t>
            </a:r>
            <a:r>
              <a:rPr lang="zh-CN" altLang="en-US" b="1" dirty="0" smtClean="0"/>
              <a:t>优化道路交通模型，</a:t>
            </a:r>
            <a:r>
              <a:rPr lang="zh-CN" altLang="en-US" dirty="0" smtClean="0"/>
              <a:t>使其更加贴合厦门港的实际情况</a:t>
            </a:r>
            <a:endParaRPr lang="en-US" altLang="zh-CN" dirty="0" smtClean="0"/>
          </a:p>
          <a:p>
            <a:r>
              <a:rPr lang="en-US" altLang="zh-CN" b="1" dirty="0" smtClean="0"/>
              <a:t>3.</a:t>
            </a:r>
            <a:r>
              <a:rPr lang="zh-CN" altLang="en-US" b="1" dirty="0" smtClean="0"/>
              <a:t>在</a:t>
            </a:r>
            <a:r>
              <a:rPr lang="en-US" altLang="zh-CN" b="1" dirty="0" smtClean="0"/>
              <a:t>MATLAB</a:t>
            </a:r>
            <a:r>
              <a:rPr lang="zh-CN" altLang="en-US" b="1" dirty="0" smtClean="0"/>
              <a:t>上建立一条多车道交通模型，</a:t>
            </a:r>
            <a:r>
              <a:rPr lang="zh-CN" altLang="en-US" dirty="0" smtClean="0"/>
              <a:t>比较用人工势场法和</a:t>
            </a:r>
            <a:r>
              <a:rPr lang="en-US" altLang="zh-CN" dirty="0" smtClean="0"/>
              <a:t>Anylogic</a:t>
            </a:r>
            <a:r>
              <a:rPr lang="zh-CN" altLang="en-US" dirty="0" smtClean="0"/>
              <a:t>自带算法</a:t>
            </a:r>
            <a:r>
              <a:rPr lang="zh-CN" altLang="en-US" dirty="0"/>
              <a:t>控制</a:t>
            </a:r>
            <a:r>
              <a:rPr lang="zh-CN" altLang="en-US" dirty="0" smtClean="0"/>
              <a:t>车辆具体运动的优劣性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3503217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参考文献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568824" y="2716306"/>
            <a:ext cx="8552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[1] </a:t>
            </a:r>
            <a:r>
              <a:rPr lang="en-US" altLang="zh-CN" dirty="0" err="1"/>
              <a:t>Prahlad</a:t>
            </a:r>
            <a:r>
              <a:rPr lang="en-US" altLang="zh-CN" dirty="0"/>
              <a:t> </a:t>
            </a:r>
            <a:r>
              <a:rPr lang="en-US" altLang="zh-CN" dirty="0" err="1"/>
              <a:t>Vadakkepat</a:t>
            </a:r>
            <a:r>
              <a:rPr lang="en-US" altLang="zh-CN" dirty="0"/>
              <a:t>, Kay Chen Tan and Wang </a:t>
            </a:r>
            <a:r>
              <a:rPr lang="en-US" altLang="zh-CN" dirty="0" smtClean="0"/>
              <a:t>Ming-Liang. (2000). Evolutionary </a:t>
            </a:r>
            <a:r>
              <a:rPr lang="en-US" altLang="zh-CN" dirty="0"/>
              <a:t>Artificial Potential Fields and Their Application in Real Time Robot Path </a:t>
            </a:r>
            <a:r>
              <a:rPr lang="en-US" altLang="zh-CN" dirty="0" smtClean="0"/>
              <a:t>Planning. </a:t>
            </a:r>
            <a:r>
              <a:rPr lang="en-US" altLang="zh-CN" i="1" dirty="0" smtClean="0"/>
              <a:t>Evolutionary Computation.</a:t>
            </a:r>
            <a:endParaRPr lang="en-US" altLang="zh-CN" i="1" dirty="0"/>
          </a:p>
        </p:txBody>
      </p:sp>
    </p:spTree>
    <p:extLst>
      <p:ext uri="{BB962C8B-B14F-4D97-AF65-F5344CB8AC3E}">
        <p14:creationId xmlns:p14="http://schemas.microsoft.com/office/powerpoint/2010/main" val="210217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02541" y="2099733"/>
            <a:ext cx="7578072" cy="1539938"/>
          </a:xfrm>
        </p:spPr>
        <p:txBody>
          <a:bodyPr/>
          <a:lstStyle/>
          <a:p>
            <a:pPr algn="ctr"/>
            <a:r>
              <a:rPr lang="zh-CN" altLang="en-US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3290786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CN" altLang="en-US" sz="4400" dirty="0" smtClean="0"/>
              <a:t>工作进展</a:t>
            </a:r>
            <a:endParaRPr lang="zh-CN" altLang="en-US" sz="4400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eriod"/>
            </a:pPr>
            <a:r>
              <a:rPr lang="zh-CN" altLang="en-US" sz="2800" dirty="0" smtClean="0"/>
              <a:t>建立</a:t>
            </a:r>
            <a:r>
              <a:rPr lang="en-US" altLang="zh-CN" sz="2800" dirty="0" smtClean="0"/>
              <a:t>Anylogic</a:t>
            </a:r>
            <a:r>
              <a:rPr lang="zh-CN" altLang="en-US" sz="2800" dirty="0" smtClean="0"/>
              <a:t>仿真模型</a:t>
            </a:r>
            <a:endParaRPr lang="en-US" altLang="zh-CN" sz="2800" dirty="0" smtClean="0"/>
          </a:p>
          <a:p>
            <a:pPr>
              <a:buAutoNum type="arabicPeriod"/>
            </a:pPr>
            <a:r>
              <a:rPr lang="zh-CN" altLang="en-US" sz="2800" dirty="0" smtClean="0"/>
              <a:t>引入经典的人工势场法</a:t>
            </a:r>
            <a:endParaRPr lang="en-US" altLang="zh-CN" sz="2800" dirty="0" smtClean="0"/>
          </a:p>
          <a:p>
            <a:pPr>
              <a:buAutoNum type="arabicPeriod"/>
            </a:pPr>
            <a:r>
              <a:rPr lang="zh-CN" altLang="en-US" sz="2800" dirty="0" smtClean="0"/>
              <a:t>建立</a:t>
            </a:r>
            <a:r>
              <a:rPr lang="en-US" altLang="zh-CN" sz="2800" dirty="0" smtClean="0"/>
              <a:t>MATLAB</a:t>
            </a:r>
            <a:r>
              <a:rPr lang="zh-CN" altLang="en-US" sz="2800" dirty="0" smtClean="0"/>
              <a:t>仿真模型</a:t>
            </a:r>
            <a:endParaRPr lang="en-US" altLang="zh-CN" sz="2800" dirty="0" smtClean="0"/>
          </a:p>
          <a:p>
            <a:pPr>
              <a:buAutoNum type="arabicPeriod"/>
            </a:pPr>
            <a:r>
              <a:rPr lang="zh-CN" altLang="en-US" sz="2800" dirty="0" smtClean="0"/>
              <a:t>结合人工势场法、爬山法和实际运行环境建立路径搜索算法</a:t>
            </a:r>
            <a:endParaRPr lang="en-US" altLang="zh-CN" sz="2800" dirty="0" smtClean="0"/>
          </a:p>
          <a:p>
            <a:pPr>
              <a:buAutoNum type="arabicPeriod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9529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Anylogic</a:t>
            </a:r>
            <a:r>
              <a:rPr lang="zh-CN" altLang="en-US" dirty="0" smtClean="0"/>
              <a:t>模型</a:t>
            </a:r>
            <a:endParaRPr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0307" y="973668"/>
            <a:ext cx="6088638" cy="4995257"/>
          </a:xfrm>
        </p:spPr>
      </p:pic>
      <p:sp>
        <p:nvSpPr>
          <p:cNvPr id="3" name="文本框 2"/>
          <p:cNvSpPr txBox="1"/>
          <p:nvPr/>
        </p:nvSpPr>
        <p:spPr>
          <a:xfrm>
            <a:off x="1030941" y="3003177"/>
            <a:ext cx="27521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类似于厦门港的码头构造</a:t>
            </a:r>
            <a:endParaRPr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7099" y="3836487"/>
            <a:ext cx="939848" cy="1282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10088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经典人工势场法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3361719" y="5988424"/>
            <a:ext cx="28059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以上两图摘自参考文献</a:t>
            </a:r>
            <a:r>
              <a:rPr lang="en-US" altLang="zh-CN" dirty="0" smtClean="0"/>
              <a:t>[1]</a:t>
            </a:r>
            <a:endParaRPr lang="zh-CN" altLang="en-US" dirty="0"/>
          </a:p>
        </p:txBody>
      </p:sp>
      <p:sp>
        <p:nvSpPr>
          <p:cNvPr id="7" name="文本框 6"/>
          <p:cNvSpPr txBox="1"/>
          <p:nvPr/>
        </p:nvSpPr>
        <p:spPr>
          <a:xfrm>
            <a:off x="9753597" y="3343835"/>
            <a:ext cx="11205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牛顿势场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9466726" y="4374776"/>
            <a:ext cx="16943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/>
              <a:t>流体水力势场</a:t>
            </a:r>
            <a:endParaRPr lang="zh-CN" altLang="en-US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714014"/>
            <a:ext cx="3709294" cy="2489348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87450" y="2958353"/>
            <a:ext cx="3408722" cy="2343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473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MATLAB</a:t>
            </a:r>
            <a:r>
              <a:rPr lang="zh-CN" altLang="en-US" dirty="0" smtClean="0"/>
              <a:t>仿真</a:t>
            </a:r>
            <a:endParaRPr lang="zh-CN" altLang="en-US" dirty="0"/>
          </a:p>
        </p:txBody>
      </p:sp>
      <p:pic>
        <p:nvPicPr>
          <p:cNvPr id="4" name="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50893" y="2967286"/>
            <a:ext cx="4338916" cy="2501184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7019365" y="3550024"/>
            <a:ext cx="414169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分享自</a:t>
            </a:r>
            <a:r>
              <a:rPr lang="en-US" altLang="zh-CN" dirty="0" smtClean="0"/>
              <a:t>R</a:t>
            </a:r>
            <a:r>
              <a:rPr lang="en-US" altLang="zh-CN" dirty="0"/>
              <a:t>. Kala (2014) Code for Robot Path Planning using Artificial Potential Fields</a:t>
            </a:r>
          </a:p>
        </p:txBody>
      </p:sp>
    </p:spTree>
    <p:extLst>
      <p:ext uri="{BB962C8B-B14F-4D97-AF65-F5344CB8AC3E}">
        <p14:creationId xmlns:p14="http://schemas.microsoft.com/office/powerpoint/2010/main" val="3850334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MATLAB</a:t>
            </a:r>
            <a:r>
              <a:rPr lang="zh-CN" altLang="en-US" dirty="0" smtClean="0"/>
              <a:t>仿真</a:t>
            </a:r>
            <a:endParaRPr lang="zh-CN" altLang="en-US" dirty="0"/>
          </a:p>
        </p:txBody>
      </p:sp>
      <p:pic>
        <p:nvPicPr>
          <p:cNvPr id="3" name="3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21872" y="2768690"/>
            <a:ext cx="4767731" cy="2681849"/>
          </a:xfrm>
          <a:prstGeom prst="rect">
            <a:avLst/>
          </a:prstGeom>
        </p:spPr>
      </p:pic>
      <p:pic>
        <p:nvPicPr>
          <p:cNvPr id="4" name="4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29718" y="2788022"/>
            <a:ext cx="4733364" cy="266251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88777" y="5730722"/>
            <a:ext cx="2786616" cy="10189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405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MATLAB</a:t>
            </a:r>
            <a:r>
              <a:rPr lang="zh-CN" altLang="en-US" dirty="0" smtClean="0"/>
              <a:t>仿真</a:t>
            </a:r>
            <a:endParaRPr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5752" y="2372270"/>
            <a:ext cx="2222614" cy="571529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086" y="2943799"/>
            <a:ext cx="5219968" cy="140977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086" y="4353571"/>
            <a:ext cx="5219968" cy="1384371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2343" y="2943799"/>
            <a:ext cx="4635738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40749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z="3200" dirty="0" smtClean="0"/>
              <a:t>结合码头环境</a:t>
            </a:r>
            <a:endParaRPr lang="zh-CN" altLang="en-US" sz="3200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8258" y="579389"/>
            <a:ext cx="7586663" cy="6108282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545355" y="4538711"/>
            <a:ext cx="266740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车辆只对所在的道路有影响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车辆速度越快在路口形成的势场越小</a:t>
            </a:r>
            <a:endParaRPr lang="en-US" altLang="zh-CN" dirty="0" smtClean="0"/>
          </a:p>
          <a:p>
            <a:r>
              <a:rPr lang="en-US" altLang="zh-CN" dirty="0" smtClean="0"/>
              <a:t>3.</a:t>
            </a:r>
            <a:r>
              <a:rPr lang="zh-CN" altLang="en-US" dirty="0" smtClean="0"/>
              <a:t>车辆离路口越远在路口形成的势场越小</a:t>
            </a:r>
            <a:endParaRPr lang="zh-CN" altLang="en-US" dirty="0"/>
          </a:p>
        </p:txBody>
      </p:sp>
      <p:sp>
        <p:nvSpPr>
          <p:cNvPr id="6" name="文本框 5"/>
          <p:cNvSpPr txBox="1"/>
          <p:nvPr/>
        </p:nvSpPr>
        <p:spPr>
          <a:xfrm>
            <a:off x="545355" y="2875178"/>
            <a:ext cx="21912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1.</a:t>
            </a:r>
            <a:r>
              <a:rPr lang="zh-CN" altLang="en-US" dirty="0" smtClean="0"/>
              <a:t>路口势场大小</a:t>
            </a:r>
            <a:endParaRPr lang="en-US" altLang="zh-CN" dirty="0" smtClean="0"/>
          </a:p>
          <a:p>
            <a:r>
              <a:rPr lang="en-US" altLang="zh-CN" dirty="0" smtClean="0"/>
              <a:t>2.</a:t>
            </a:r>
            <a:r>
              <a:rPr lang="zh-CN" altLang="en-US" dirty="0" smtClean="0"/>
              <a:t>道路长度</a:t>
            </a:r>
            <a:endParaRPr lang="en-US" altLang="zh-CN" dirty="0" smtClean="0"/>
          </a:p>
          <a:p>
            <a:r>
              <a:rPr lang="en-US" altLang="zh-CN" dirty="0" smtClean="0"/>
              <a:t>3.</a:t>
            </a:r>
            <a:r>
              <a:rPr lang="zh-CN" altLang="en-US" dirty="0" smtClean="0"/>
              <a:t>目标点离终点距离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78346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结合码头环境</a:t>
            </a:r>
            <a:endParaRPr lang="zh-CN" altLang="en-US" dirty="0"/>
          </a:p>
        </p:txBody>
      </p:sp>
      <p:pic>
        <p:nvPicPr>
          <p:cNvPr id="3" name="s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08887" y="2148530"/>
            <a:ext cx="7570572" cy="4091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020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离子会议室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362</TotalTime>
  <Words>257</Words>
  <Application>Microsoft Office PowerPoint</Application>
  <PresentationFormat>宽屏</PresentationFormat>
  <Paragraphs>34</Paragraphs>
  <Slides>13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18" baseType="lpstr">
      <vt:lpstr>宋体</vt:lpstr>
      <vt:lpstr>Arial</vt:lpstr>
      <vt:lpstr>Century Gothic</vt:lpstr>
      <vt:lpstr>Wingdings 3</vt:lpstr>
      <vt:lpstr>离子会议室</vt:lpstr>
      <vt:lpstr>毕业设计</vt:lpstr>
      <vt:lpstr>工作进展</vt:lpstr>
      <vt:lpstr>Anylogic模型</vt:lpstr>
      <vt:lpstr>经典人工势场法</vt:lpstr>
      <vt:lpstr>MATLAB仿真</vt:lpstr>
      <vt:lpstr>MATLAB仿真</vt:lpstr>
      <vt:lpstr>MATLAB仿真</vt:lpstr>
      <vt:lpstr>结合码头环境</vt:lpstr>
      <vt:lpstr>结合码头环境</vt:lpstr>
      <vt:lpstr>结合码头情况</vt:lpstr>
      <vt:lpstr>未来开展工作计划</vt:lpstr>
      <vt:lpstr>参考文献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毕业设计</dc:title>
  <dc:creator>lich14</dc:creator>
  <cp:lastModifiedBy>lich14</cp:lastModifiedBy>
  <cp:revision>22</cp:revision>
  <dcterms:created xsi:type="dcterms:W3CDTF">2018-01-17T14:17:55Z</dcterms:created>
  <dcterms:modified xsi:type="dcterms:W3CDTF">2018-01-18T23:13:12Z</dcterms:modified>
</cp:coreProperties>
</file>

<file path=docProps/thumbnail.jpeg>
</file>